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641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73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105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02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683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972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955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922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162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71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720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2A88F-67C2-492E-8AF3-4DDA68BA5BBE}" type="datetimeFigureOut">
              <a:rPr lang="de-CH" smtClean="0"/>
              <a:t>30.09.2016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4078-EE23-4EF0-A599-A4DEB3CE81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17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Bilder zur Geschichte der Fotografie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Material zur Unterrichtseinheit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81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86840"/>
            <a:ext cx="60960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57" y="240957"/>
            <a:ext cx="6376087" cy="63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03" y="946344"/>
            <a:ext cx="6573795" cy="49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4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20346" y="537519"/>
            <a:ext cx="9951309" cy="578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1957"/>
              </p:ext>
            </p:extLst>
          </p:nvPr>
        </p:nvGraphicFramePr>
        <p:xfrm>
          <a:off x="1250603" y="1253333"/>
          <a:ext cx="9690794" cy="4070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4564"/>
                <a:gridCol w="5906230"/>
              </a:tblGrid>
              <a:tr h="140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Bild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Quelle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280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 smtClean="0">
                          <a:effectLst/>
                        </a:rPr>
                        <a:t>1589 </a:t>
                      </a:r>
                      <a:r>
                        <a:rPr lang="de-CH" sz="900" dirty="0" err="1" smtClean="0">
                          <a:effectLst/>
                        </a:rPr>
                        <a:t>Camera</a:t>
                      </a:r>
                      <a:r>
                        <a:rPr lang="de-CH" sz="900" dirty="0" smtClean="0">
                          <a:effectLst/>
                        </a:rPr>
                        <a:t> obscura als Zeichenhilfe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CH" sz="9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http://etc.usf.edu/clipart/49700/49736/49736_cam_obscura.htm</a:t>
                      </a:r>
                    </a:p>
                  </a:txBody>
                  <a:tcPr marL="60157" marR="60157" marT="0" marB="0"/>
                </a:tc>
              </a:tr>
              <a:tr h="42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1816 Erstes Foto von Niépce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https://de.wikipedia.org/wiki/Fotografie#/media/File:View_from_the_Window_at_Le_Gras,_Joseph_Nic%C3%A9phore_Ni%C3%A9pce.jpg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280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1861 Erste Farbfotografie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http://bazonline.ch/kultur/diverses/Das-erste-Farbfoto/story/26463474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280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1861 Erste Farbfotografie Dias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http://www.karlhoeffkes.de/sonderbeitrag-150-jahre-farbphotographie-eine-einordnung-und-bewertung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42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Plattenkamera-Anfang 20. Jh.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https://www.the-saleroom.com/de-de/auction-catalogues/siebers-auktionen/catalogue-id-srsie10004/lot-a9d2c9cb-66b8-4fec-8382-a49f0152d1a2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280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1884 Rollfilm 120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https://de.wikipedia.org/wiki/Rollfilm#/media/File:Rollfilm120.jpg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42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1888 Kodak Nr 1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http://www.t-online.de/digital/fotografie/id_65778902/kodak-nr-1-bilder-der-allerersten-kamera-fuer-jedermann.html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42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1888 Foto der Kodak </a:t>
                      </a:r>
                      <a:r>
                        <a:rPr lang="de-CH" sz="900" dirty="0" err="1">
                          <a:effectLst/>
                        </a:rPr>
                        <a:t>Nr</a:t>
                      </a:r>
                      <a:r>
                        <a:rPr lang="de-CH" sz="900" dirty="0">
                          <a:effectLst/>
                        </a:rPr>
                        <a:t> 1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https://www.flickr.com/photos/nationalmediamuseum/sets/72157606845434332/with/2781022650/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National Media Museum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280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1990 Erste Digitalkamera zum Kaufen: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Logitech Fotoman FM-1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http://www.computinghistory.org.uk/det/23401/Logitech%20Fotoman%20FM-1/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42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1990 Foto der ersten Digitalkamera zum Kaufen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http://www.photoscala.de/2008/10/18/digitale-fotografie-mit-01-megapixeln-aktualisiert/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Foto: Ralf Jannke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140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1925 Leica 1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http://www.lausch.com/leica1.htm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  <a:tr h="280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>
                          <a:effectLst/>
                        </a:rPr>
                        <a:t>1975 Erste Digitalkamera von Sasson</a:t>
                      </a:r>
                      <a:endParaRPr lang="de-CH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900" dirty="0">
                          <a:effectLst/>
                        </a:rPr>
                        <a:t>http://petapixel.com/2010/08/05/the-worlds-first-digital-camera-by-kodak-and-steve-sasson/</a:t>
                      </a:r>
                      <a:endParaRPr lang="de-CH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57" marR="6015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0603" y="9028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Bilderverzeichnis:</a:t>
            </a:r>
            <a:endParaRPr kumimoji="0" lang="de-CH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9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67" y="548366"/>
            <a:ext cx="5907866" cy="57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6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52550"/>
            <a:ext cx="9753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74" y="459872"/>
            <a:ext cx="8543852" cy="59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6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90" y="0"/>
            <a:ext cx="4046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1" y="1674447"/>
            <a:ext cx="4191867" cy="343165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93" y="2219797"/>
            <a:ext cx="7482985" cy="25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8" y="856961"/>
            <a:ext cx="5469924" cy="51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9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72" y="1200665"/>
            <a:ext cx="7925857" cy="44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6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53" y="0"/>
            <a:ext cx="688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7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Breitbild</PresentationFormat>
  <Paragraphs>32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Bilder zur Geschichte der Fotografie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N/A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 zur Geschichte der Fotografie</dc:title>
  <dc:creator>Praktikum kik AG</dc:creator>
  <cp:lastModifiedBy>Praktikum kik AG</cp:lastModifiedBy>
  <cp:revision>4</cp:revision>
  <dcterms:created xsi:type="dcterms:W3CDTF">2016-09-28T10:29:16Z</dcterms:created>
  <dcterms:modified xsi:type="dcterms:W3CDTF">2016-09-30T07:06:28Z</dcterms:modified>
</cp:coreProperties>
</file>